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3"/>
  </p:notesMasterIdLst>
  <p:handoutMasterIdLst>
    <p:handoutMasterId r:id="rId34"/>
  </p:handoutMasterIdLst>
  <p:sldIdLst>
    <p:sldId id="260" r:id="rId18"/>
    <p:sldId id="261" r:id="rId19"/>
    <p:sldId id="262" r:id="rId20"/>
    <p:sldId id="264" r:id="rId21"/>
    <p:sldId id="265" r:id="rId22"/>
    <p:sldId id="268" r:id="rId23"/>
    <p:sldId id="269" r:id="rId24"/>
    <p:sldId id="270" r:id="rId25"/>
    <p:sldId id="271" r:id="rId26"/>
    <p:sldId id="272" r:id="rId27"/>
    <p:sldId id="274" r:id="rId28"/>
    <p:sldId id="275" r:id="rId29"/>
    <p:sldId id="277" r:id="rId30"/>
    <p:sldId id="278" r:id="rId31"/>
    <p:sldId id="267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he Heart of Worship" id="{F6832EFA-B3A4-44A8-B5E9-4E8EC37AF6C9}">
          <p14:sldIdLst>
            <p14:sldId id="260"/>
          </p14:sldIdLst>
        </p14:section>
        <p14:section name="Verse 1" id="{D58C5FEE-D420-43D7-B086-F7466AB402EF}">
          <p14:sldIdLst>
            <p14:sldId id="261"/>
            <p14:sldId id="262"/>
          </p14:sldIdLst>
        </p14:section>
        <p14:section name="Pre-Chorus" id="{02D6A498-8805-46AF-B843-7BBEDA71EBC5}">
          <p14:sldIdLst>
            <p14:sldId id="264"/>
            <p14:sldId id="265"/>
          </p14:sldIdLst>
        </p14:section>
        <p14:section name="Chorus" id="{7E6918DB-F0CA-4897-9945-F799C3E3BF7A}">
          <p14:sldIdLst>
            <p14:sldId id="268"/>
            <p14:sldId id="269"/>
            <p14:sldId id="270"/>
          </p14:sldIdLst>
        </p14:section>
        <p14:section name="Verse 2" id="{5D917434-6426-4FD0-A686-08EBB1B73690}">
          <p14:sldIdLst>
            <p14:sldId id="271"/>
            <p14:sldId id="272"/>
          </p14:sldIdLst>
        </p14:section>
        <p14:section name="Pre-Chorus" id="{02F7C662-8037-4F64-9D63-12872993689A}">
          <p14:sldIdLst>
            <p14:sldId id="274"/>
            <p14:sldId id="275"/>
          </p14:sldIdLst>
        </p14:section>
        <p14:section name="Chorus" id="{DDD24C75-4C5C-40A4-9B49-47AFC081AED1}">
          <p14:sldIdLst>
            <p14:sldId id="277"/>
            <p14:sldId id="278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3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21" Type="http://schemas.openxmlformats.org/officeDocument/2006/relationships/slide" Target="slides/slide4.xml"/><Relationship Id="rId34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Heart of Worship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Though I'm weak and poor</a:t>
            </a:r>
          </a:p>
          <a:p>
            <a:pPr latinLnBrk="1"/>
            <a:r>
              <a:rPr lang="en-US" dirty="0"/>
              <a:t>All I have is yours</a:t>
            </a:r>
          </a:p>
          <a:p>
            <a:pPr latinLnBrk="1"/>
            <a:r>
              <a:rPr lang="en-US" dirty="0"/>
              <a:t>Every single breath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Heart of Worship</a:t>
            </a:r>
          </a:p>
        </p:txBody>
      </p:sp>
    </p:spTree>
    <p:extLst>
      <p:ext uri="{BB962C8B-B14F-4D97-AF65-F5344CB8AC3E}">
        <p14:creationId xmlns:p14="http://schemas.microsoft.com/office/powerpoint/2010/main" val="1802394415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I'll bring You more than a song</a:t>
            </a:r>
          </a:p>
          <a:p>
            <a:pPr latinLnBrk="1"/>
            <a:r>
              <a:rPr lang="en-US" dirty="0"/>
              <a:t>For a song in itself</a:t>
            </a:r>
          </a:p>
          <a:p>
            <a:pPr latinLnBrk="1"/>
            <a:r>
              <a:rPr lang="en-US" dirty="0"/>
              <a:t>Is not what You have required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Heart of Worship</a:t>
            </a:r>
          </a:p>
        </p:txBody>
      </p:sp>
    </p:spTree>
    <p:extLst>
      <p:ext uri="{BB962C8B-B14F-4D97-AF65-F5344CB8AC3E}">
        <p14:creationId xmlns:p14="http://schemas.microsoft.com/office/powerpoint/2010/main" val="4205670467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search much deeper within</a:t>
            </a:r>
          </a:p>
          <a:p>
            <a:pPr latinLnBrk="1"/>
            <a:r>
              <a:rPr lang="en-US" dirty="0"/>
              <a:t>Through the way things appear</a:t>
            </a:r>
          </a:p>
          <a:p>
            <a:pPr latinLnBrk="1"/>
            <a:r>
              <a:rPr lang="en-US" dirty="0"/>
              <a:t>You're looking into my heart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Heart of Worship</a:t>
            </a:r>
          </a:p>
        </p:txBody>
      </p:sp>
    </p:spTree>
    <p:extLst>
      <p:ext uri="{BB962C8B-B14F-4D97-AF65-F5344CB8AC3E}">
        <p14:creationId xmlns:p14="http://schemas.microsoft.com/office/powerpoint/2010/main" val="367718715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I'm coming back to the heart of worship</a:t>
            </a:r>
          </a:p>
          <a:p>
            <a:pPr latinLnBrk="1"/>
            <a:r>
              <a:rPr lang="en-US" dirty="0"/>
              <a:t>And it's all about You</a:t>
            </a:r>
          </a:p>
          <a:p>
            <a:pPr latinLnBrk="1"/>
            <a:r>
              <a:rPr lang="en-US" dirty="0"/>
              <a:t>It's all about You,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Heart of Worship</a:t>
            </a:r>
          </a:p>
        </p:txBody>
      </p:sp>
    </p:spTree>
    <p:extLst>
      <p:ext uri="{BB962C8B-B14F-4D97-AF65-F5344CB8AC3E}">
        <p14:creationId xmlns:p14="http://schemas.microsoft.com/office/powerpoint/2010/main" val="263101628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I'm sorry, Lord, for the thing I've made it</a:t>
            </a:r>
          </a:p>
          <a:p>
            <a:pPr latinLnBrk="1"/>
            <a:r>
              <a:rPr lang="en-US" dirty="0"/>
              <a:t>When it's all about You</a:t>
            </a:r>
          </a:p>
          <a:p>
            <a:pPr latinLnBrk="1"/>
            <a:r>
              <a:rPr lang="en-US" dirty="0"/>
              <a:t>It's all about You,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Heart of Worship</a:t>
            </a:r>
          </a:p>
        </p:txBody>
      </p:sp>
    </p:spTree>
    <p:extLst>
      <p:ext uri="{BB962C8B-B14F-4D97-AF65-F5344CB8AC3E}">
        <p14:creationId xmlns:p14="http://schemas.microsoft.com/office/powerpoint/2010/main" val="1237014084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Heart of Worship</a:t>
            </a:r>
          </a:p>
        </p:txBody>
      </p:sp>
    </p:spTree>
    <p:extLst>
      <p:ext uri="{BB962C8B-B14F-4D97-AF65-F5344CB8AC3E}">
        <p14:creationId xmlns:p14="http://schemas.microsoft.com/office/powerpoint/2010/main" val="215193387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When the music fades</a:t>
            </a:r>
          </a:p>
          <a:p>
            <a:pPr latinLnBrk="1"/>
            <a:r>
              <a:rPr lang="en-US" dirty="0"/>
              <a:t>All is stripped away</a:t>
            </a:r>
          </a:p>
          <a:p>
            <a:pPr latinLnBrk="1"/>
            <a:r>
              <a:rPr lang="en-US" dirty="0"/>
              <a:t>And I simply come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Heart of Worship</a:t>
            </a:r>
          </a:p>
        </p:txBody>
      </p:sp>
    </p:spTree>
    <p:extLst>
      <p:ext uri="{BB962C8B-B14F-4D97-AF65-F5344CB8AC3E}">
        <p14:creationId xmlns:p14="http://schemas.microsoft.com/office/powerpoint/2010/main" val="404807595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Longing just to bring</a:t>
            </a:r>
          </a:p>
          <a:p>
            <a:pPr latinLnBrk="1"/>
            <a:r>
              <a:rPr lang="en-US" dirty="0"/>
              <a:t>Something that's of worth</a:t>
            </a:r>
          </a:p>
          <a:p>
            <a:pPr latinLnBrk="1"/>
            <a:r>
              <a:rPr lang="en-US" dirty="0"/>
              <a:t>That will bless your heart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Heart of Worship</a:t>
            </a:r>
          </a:p>
        </p:txBody>
      </p:sp>
    </p:spTree>
    <p:extLst>
      <p:ext uri="{BB962C8B-B14F-4D97-AF65-F5344CB8AC3E}">
        <p14:creationId xmlns:p14="http://schemas.microsoft.com/office/powerpoint/2010/main" val="1914481007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I'll bring You more than a song</a:t>
            </a:r>
          </a:p>
          <a:p>
            <a:pPr latinLnBrk="1"/>
            <a:r>
              <a:rPr lang="en-US" dirty="0"/>
              <a:t>For a song in itself</a:t>
            </a:r>
          </a:p>
          <a:p>
            <a:pPr latinLnBrk="1"/>
            <a:r>
              <a:rPr lang="en-US" dirty="0"/>
              <a:t>Is not what You have required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Heart of Worship</a:t>
            </a:r>
          </a:p>
        </p:txBody>
      </p:sp>
    </p:spTree>
    <p:extLst>
      <p:ext uri="{BB962C8B-B14F-4D97-AF65-F5344CB8AC3E}">
        <p14:creationId xmlns:p14="http://schemas.microsoft.com/office/powerpoint/2010/main" val="113645389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search much deeper within</a:t>
            </a:r>
          </a:p>
          <a:p>
            <a:pPr latinLnBrk="1"/>
            <a:r>
              <a:rPr lang="en-US" dirty="0"/>
              <a:t>Through the way things appear</a:t>
            </a:r>
          </a:p>
          <a:p>
            <a:pPr latinLnBrk="1"/>
            <a:r>
              <a:rPr lang="en-US" dirty="0"/>
              <a:t>You're looking into my heart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Heart of Worship</a:t>
            </a:r>
          </a:p>
        </p:txBody>
      </p:sp>
    </p:spTree>
    <p:extLst>
      <p:ext uri="{BB962C8B-B14F-4D97-AF65-F5344CB8AC3E}">
        <p14:creationId xmlns:p14="http://schemas.microsoft.com/office/powerpoint/2010/main" val="371057987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I'm coming back to the heart of worship</a:t>
            </a:r>
          </a:p>
          <a:p>
            <a:pPr latinLnBrk="1"/>
            <a:r>
              <a:rPr lang="en-US" dirty="0"/>
              <a:t>And it's all about You</a:t>
            </a:r>
          </a:p>
          <a:p>
            <a:pPr latinLnBrk="1"/>
            <a:r>
              <a:rPr lang="en-US" dirty="0"/>
              <a:t>It's all about You,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Heart of Worship</a:t>
            </a:r>
          </a:p>
        </p:txBody>
      </p:sp>
    </p:spTree>
    <p:extLst>
      <p:ext uri="{BB962C8B-B14F-4D97-AF65-F5344CB8AC3E}">
        <p14:creationId xmlns:p14="http://schemas.microsoft.com/office/powerpoint/2010/main" val="373896156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I'm sorry, Lord, for the thing I've made it</a:t>
            </a:r>
          </a:p>
          <a:p>
            <a:pPr latinLnBrk="1"/>
            <a:r>
              <a:rPr lang="en-US" dirty="0"/>
              <a:t>When it's all about You</a:t>
            </a:r>
          </a:p>
          <a:p>
            <a:pPr latinLnBrk="1"/>
            <a:r>
              <a:rPr lang="en-US" dirty="0"/>
              <a:t>It's all about You,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Heart of Worship</a:t>
            </a:r>
          </a:p>
        </p:txBody>
      </p:sp>
    </p:spTree>
    <p:extLst>
      <p:ext uri="{BB962C8B-B14F-4D97-AF65-F5344CB8AC3E}">
        <p14:creationId xmlns:p14="http://schemas.microsoft.com/office/powerpoint/2010/main" val="428572522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Heart of Worship</a:t>
            </a:r>
          </a:p>
        </p:txBody>
      </p:sp>
    </p:spTree>
    <p:extLst>
      <p:ext uri="{BB962C8B-B14F-4D97-AF65-F5344CB8AC3E}">
        <p14:creationId xmlns:p14="http://schemas.microsoft.com/office/powerpoint/2010/main" val="419602547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King of endless worth</a:t>
            </a:r>
          </a:p>
          <a:p>
            <a:pPr latinLnBrk="1"/>
            <a:r>
              <a:rPr lang="en-US" dirty="0"/>
              <a:t>No one could express</a:t>
            </a:r>
          </a:p>
          <a:p>
            <a:pPr latinLnBrk="1"/>
            <a:r>
              <a:rPr lang="en-US" dirty="0"/>
              <a:t>How much you deserve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Heart of Worship</a:t>
            </a:r>
          </a:p>
        </p:txBody>
      </p:sp>
    </p:spTree>
    <p:extLst>
      <p:ext uri="{BB962C8B-B14F-4D97-AF65-F5344CB8AC3E}">
        <p14:creationId xmlns:p14="http://schemas.microsoft.com/office/powerpoint/2010/main" val="144267958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1339</TotalTime>
  <Words>258</Words>
  <Application>Microsoft Office PowerPoint</Application>
  <PresentationFormat>On-screen Show (4:3)</PresentationFormat>
  <Paragraphs>51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15</vt:i4>
      </vt:variant>
    </vt:vector>
  </HeadingPairs>
  <TitlesOfParts>
    <vt:vector size="37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208</cp:revision>
  <dcterms:created xsi:type="dcterms:W3CDTF">2011-12-04T14:58:54Z</dcterms:created>
  <dcterms:modified xsi:type="dcterms:W3CDTF">2023-06-30T04:56:57Z</dcterms:modified>
</cp:coreProperties>
</file>